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8"/>
  </p:notesMasterIdLst>
  <p:sldIdLst>
    <p:sldId id="256" r:id="rId2"/>
    <p:sldId id="258" r:id="rId3"/>
    <p:sldId id="262" r:id="rId4"/>
    <p:sldId id="263" r:id="rId5"/>
    <p:sldId id="264" r:id="rId6"/>
    <p:sldId id="278" r:id="rId7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9"/>
    </p:embeddedFont>
    <p:embeddedFont>
      <p:font typeface="Merriweather" panose="020B0604020202020204" charset="0"/>
      <p:regular r:id="rId10"/>
      <p:bold r:id="rId11"/>
      <p:italic r:id="rId12"/>
      <p:boldItalic r:id="rId13"/>
    </p:embeddedFont>
    <p:embeddedFont>
      <p:font typeface="Open Sans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ghu veera phani shankar Vuta" initials="RvpsV" lastIdx="1" clrIdx="0">
    <p:extLst>
      <p:ext uri="{19B8F6BF-5375-455C-9EA6-DF929625EA0E}">
        <p15:presenceInfo xmlns:p15="http://schemas.microsoft.com/office/powerpoint/2012/main" userId="d0ea4e29f8bbe18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CA8231-4B7D-44D3-8B37-A9137720E48E}">
  <a:tblStyle styleId="{48CA8231-4B7D-44D3-8B37-A9137720E4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>
      <p:cViewPr varScale="1">
        <p:scale>
          <a:sx n="88" d="100"/>
          <a:sy n="88" d="100"/>
        </p:scale>
        <p:origin x="108" y="1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4T10:38:21.832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18656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044100" y="0"/>
            <a:ext cx="60999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679325" y="2753850"/>
            <a:ext cx="49038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3815840" y="4083900"/>
            <a:ext cx="6957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2"/>
          <p:cNvSpPr/>
          <p:nvPr/>
        </p:nvSpPr>
        <p:spPr>
          <a:xfrm>
            <a:off x="1747200" y="2787000"/>
            <a:ext cx="1296900" cy="129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- Text left">
  <p:cSld name="TITLE_AND_BODY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433768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433768" y="1585101"/>
            <a:ext cx="3692400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  <a:defRPr>
                <a:solidFill>
                  <a:srgbClr val="FFFFFF"/>
                </a:solidFill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  <a:defRPr>
                <a:solidFill>
                  <a:srgbClr val="FFFFFF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  <a:defRPr>
                <a:solidFill>
                  <a:srgbClr val="FFFFFF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  <a:defRPr>
                <a:solidFill>
                  <a:srgbClr val="FFFFFF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▫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542330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45;p6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294667"/>
                </a:solidFill>
              </a:defRPr>
            </a:lvl1pPr>
            <a:lvl2pPr lvl="1" algn="ctr" rtl="0">
              <a:buNone/>
              <a:defRPr>
                <a:solidFill>
                  <a:srgbClr val="294667"/>
                </a:solidFill>
              </a:defRPr>
            </a:lvl2pPr>
            <a:lvl3pPr lvl="2" algn="ctr" rtl="0">
              <a:buNone/>
              <a:defRPr>
                <a:solidFill>
                  <a:srgbClr val="294667"/>
                </a:solidFill>
              </a:defRPr>
            </a:lvl3pPr>
            <a:lvl4pPr lvl="3" algn="ctr" rtl="0">
              <a:buNone/>
              <a:defRPr>
                <a:solidFill>
                  <a:srgbClr val="294667"/>
                </a:solidFill>
              </a:defRPr>
            </a:lvl4pPr>
            <a:lvl5pPr lvl="4" algn="ctr" rtl="0">
              <a:buNone/>
              <a:defRPr>
                <a:solidFill>
                  <a:srgbClr val="294667"/>
                </a:solidFill>
              </a:defRPr>
            </a:lvl5pPr>
            <a:lvl6pPr lvl="5" algn="ctr" rtl="0">
              <a:buNone/>
              <a:defRPr>
                <a:solidFill>
                  <a:srgbClr val="294667"/>
                </a:solidFill>
              </a:defRPr>
            </a:lvl6pPr>
            <a:lvl7pPr lvl="6" algn="ctr" rtl="0">
              <a:buNone/>
              <a:defRPr>
                <a:solidFill>
                  <a:srgbClr val="294667"/>
                </a:solidFill>
              </a:defRPr>
            </a:lvl7pPr>
            <a:lvl8pPr lvl="7" algn="ctr" rtl="0">
              <a:buNone/>
              <a:defRPr>
                <a:solidFill>
                  <a:srgbClr val="294667"/>
                </a:solidFill>
              </a:defRPr>
            </a:lvl8pPr>
            <a:lvl9pPr lvl="8" algn="ctr" rtl="0">
              <a:buNone/>
              <a:defRPr>
                <a:solidFill>
                  <a:srgbClr val="294667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ird - 2 columns right" type="twoColTx">
  <p:cSld name="TITLE_AND_TWO_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3043975" y="0"/>
            <a:ext cx="6099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3467825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2"/>
          </p:nvPr>
        </p:nvSpPr>
        <p:spPr>
          <a:xfrm>
            <a:off x="6153578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5" name="Google Shape;55;p7"/>
          <p:cNvCxnSpPr/>
          <p:nvPr/>
        </p:nvCxnSpPr>
        <p:spPr>
          <a:xfrm>
            <a:off x="3578787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dark)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/>
          <p:nvPr/>
        </p:nvSpPr>
        <p:spPr>
          <a:xfrm>
            <a:off x="100" y="-5800"/>
            <a:ext cx="9144000" cy="5149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2"/>
          <p:cNvSpPr/>
          <p:nvPr/>
        </p:nvSpPr>
        <p:spPr>
          <a:xfrm>
            <a:off x="0" y="-5925"/>
            <a:ext cx="9144000" cy="5149500"/>
          </a:xfrm>
          <a:prstGeom prst="frame">
            <a:avLst>
              <a:gd name="adj1" fmla="val 5041"/>
            </a:avLst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2"/>
          <p:cNvSpPr/>
          <p:nvPr/>
        </p:nvSpPr>
        <p:spPr>
          <a:xfrm>
            <a:off x="4303650" y="4607000"/>
            <a:ext cx="536700" cy="53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294667"/>
                </a:solidFill>
              </a:defRPr>
            </a:lvl1pPr>
            <a:lvl2pPr lvl="1" algn="ctr">
              <a:buNone/>
              <a:defRPr>
                <a:solidFill>
                  <a:srgbClr val="294667"/>
                </a:solidFill>
              </a:defRPr>
            </a:lvl2pPr>
            <a:lvl3pPr lvl="2" algn="ctr">
              <a:buNone/>
              <a:defRPr>
                <a:solidFill>
                  <a:srgbClr val="294667"/>
                </a:solidFill>
              </a:defRPr>
            </a:lvl3pPr>
            <a:lvl4pPr lvl="3" algn="ctr">
              <a:buNone/>
              <a:defRPr>
                <a:solidFill>
                  <a:srgbClr val="294667"/>
                </a:solidFill>
              </a:defRPr>
            </a:lvl4pPr>
            <a:lvl5pPr lvl="4" algn="ctr">
              <a:buNone/>
              <a:defRPr>
                <a:solidFill>
                  <a:srgbClr val="294667"/>
                </a:solidFill>
              </a:defRPr>
            </a:lvl5pPr>
            <a:lvl6pPr lvl="5" algn="ctr">
              <a:buNone/>
              <a:defRPr>
                <a:solidFill>
                  <a:srgbClr val="294667"/>
                </a:solidFill>
              </a:defRPr>
            </a:lvl6pPr>
            <a:lvl7pPr lvl="6" algn="ctr">
              <a:buNone/>
              <a:defRPr>
                <a:solidFill>
                  <a:srgbClr val="294667"/>
                </a:solidFill>
              </a:defRPr>
            </a:lvl7pPr>
            <a:lvl8pPr lvl="7" algn="ctr">
              <a:buNone/>
              <a:defRPr>
                <a:solidFill>
                  <a:srgbClr val="294667"/>
                </a:solidFill>
              </a:defRPr>
            </a:lvl8pPr>
            <a:lvl9pPr lvl="8" algn="ctr">
              <a:buNone/>
              <a:defRPr>
                <a:solidFill>
                  <a:srgbClr val="294667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white)">
  <p:cSld name="BLANK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0" y="-5925"/>
            <a:ext cx="9144000" cy="5149500"/>
          </a:xfrm>
          <a:prstGeom prst="frame">
            <a:avLst>
              <a:gd name="adj1" fmla="val 5041"/>
            </a:avLst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4303650" y="460700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FFFFFF"/>
                </a:solidFill>
              </a:defRPr>
            </a:lvl1pPr>
            <a:lvl2pPr lvl="1" algn="ctr" rtl="0">
              <a:buNone/>
              <a:defRPr>
                <a:solidFill>
                  <a:srgbClr val="FFFFFF"/>
                </a:solidFill>
              </a:defRPr>
            </a:lvl2pPr>
            <a:lvl3pPr lvl="2" algn="ctr" rtl="0">
              <a:buNone/>
              <a:defRPr>
                <a:solidFill>
                  <a:srgbClr val="FFFFFF"/>
                </a:solidFill>
              </a:defRPr>
            </a:lvl3pPr>
            <a:lvl4pPr lvl="3" algn="ctr" rtl="0">
              <a:buNone/>
              <a:defRPr>
                <a:solidFill>
                  <a:srgbClr val="FFFFFF"/>
                </a:solidFill>
              </a:defRPr>
            </a:lvl4pPr>
            <a:lvl5pPr lvl="4" algn="ctr" rtl="0">
              <a:buNone/>
              <a:defRPr>
                <a:solidFill>
                  <a:srgbClr val="FFFFFF"/>
                </a:solidFill>
              </a:defRPr>
            </a:lvl5pPr>
            <a:lvl6pPr lvl="5" algn="ctr" rtl="0">
              <a:buNone/>
              <a:defRPr>
                <a:solidFill>
                  <a:srgbClr val="FFFFFF"/>
                </a:solidFill>
              </a:defRPr>
            </a:lvl6pPr>
            <a:lvl7pPr lvl="6" algn="ctr" rtl="0">
              <a:buNone/>
              <a:defRPr>
                <a:solidFill>
                  <a:srgbClr val="FFFFFF"/>
                </a:solidFill>
              </a:defRPr>
            </a:lvl7pPr>
            <a:lvl8pPr lvl="7" algn="ctr" rtl="0">
              <a:buNone/>
              <a:defRPr>
                <a:solidFill>
                  <a:srgbClr val="FFFFFF"/>
                </a:solidFill>
              </a:defRPr>
            </a:lvl8pPr>
            <a:lvl9pPr lvl="8" algn="ctr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8" r:id="rId4"/>
    <p:sldLayoutId id="2147483660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Drone Plant Seeder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FB2771-DB00-43B5-9EFE-500570B5F2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7824" y="0"/>
            <a:ext cx="6156176" cy="45879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27E80A-C1D0-4C07-8F72-3532DB61C066}"/>
              </a:ext>
            </a:extLst>
          </p:cNvPr>
          <p:cNvSpPr txBox="1"/>
          <p:nvPr/>
        </p:nvSpPr>
        <p:spPr>
          <a:xfrm>
            <a:off x="1691680" y="3860984"/>
            <a:ext cx="5544616" cy="707886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lgerian" panose="04020705040A02060702" pitchFamily="82" charset="0"/>
                <a:cs typeface="Times New Roman" panose="02020603050405020304" pitchFamily="18" charset="0"/>
              </a:rPr>
              <a:t>DRONE PLANT SEEDER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27;p17">
            <a:extLst>
              <a:ext uri="{FF2B5EF4-FFF2-40B4-BE49-F238E27FC236}">
                <a16:creationId xmlns:a16="http://schemas.microsoft.com/office/drawing/2014/main" id="{CECFCEBC-B55B-4B27-A433-D543B4521F1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8" name="Google Shape;126;p17">
            <a:extLst>
              <a:ext uri="{FF2B5EF4-FFF2-40B4-BE49-F238E27FC236}">
                <a16:creationId xmlns:a16="http://schemas.microsoft.com/office/drawing/2014/main" id="{73CA2289-E83F-419D-8D3C-E7F1A9C6A7D8}"/>
              </a:ext>
            </a:extLst>
          </p:cNvPr>
          <p:cNvSpPr txBox="1">
            <a:spLocks/>
          </p:cNvSpPr>
          <p:nvPr/>
        </p:nvSpPr>
        <p:spPr>
          <a:xfrm>
            <a:off x="3419872" y="3248384"/>
            <a:ext cx="6594475" cy="164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IN" sz="1600" dirty="0">
                <a:solidFill>
                  <a:srgbClr val="FFFFFF"/>
                </a:solidFill>
              </a:rPr>
              <a:t>V .Raghu Veera Phani Shankar</a:t>
            </a: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r>
              <a:rPr lang="en-IN" sz="1600" dirty="0">
                <a:solidFill>
                  <a:srgbClr val="FFFFFF"/>
                </a:solidFill>
              </a:rPr>
              <a:t>A .Venkata Ratnam Naidu</a:t>
            </a: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r>
              <a:rPr lang="en-IN" sz="1600" dirty="0">
                <a:solidFill>
                  <a:srgbClr val="FFFFFF"/>
                </a:solidFill>
              </a:rPr>
              <a:t>B .Sri Ganesh Sai Pavan</a:t>
            </a: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r>
              <a:rPr lang="en-IN" sz="1600" dirty="0">
                <a:solidFill>
                  <a:srgbClr val="FFFFFF"/>
                </a:solidFill>
              </a:rPr>
              <a:t>K .Ganga Veerraju</a:t>
            </a: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Open Sans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endParaRPr lang="en-IN" sz="1600" dirty="0">
              <a:solidFill>
                <a:srgbClr val="FFFFFF"/>
              </a:solidFill>
            </a:endParaRP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endParaRPr lang="en-IN" sz="1600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301AF4-A241-4B12-8786-7C9F0EEB55A3}"/>
              </a:ext>
            </a:extLst>
          </p:cNvPr>
          <p:cNvSpPr txBox="1"/>
          <p:nvPr/>
        </p:nvSpPr>
        <p:spPr>
          <a:xfrm>
            <a:off x="433145" y="536749"/>
            <a:ext cx="77408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Agriculture is one among the most promising areas, where drones offer the potential for addressing several major challenges.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traditional agricultural practices plant seeding consumes lot of time and man power. In order to compensate this issue we replace this with our drone plant seeder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29F518-6204-4979-92DE-D77DA460B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3649441"/>
            <a:ext cx="4572009" cy="12192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subTitle" idx="4294967295"/>
          </p:nvPr>
        </p:nvSpPr>
        <p:spPr>
          <a:xfrm>
            <a:off x="330980" y="267641"/>
            <a:ext cx="7099888" cy="5040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endParaRPr lang="en-US" sz="1400" dirty="0"/>
          </a:p>
          <a:p>
            <a:pPr marL="285750" indent="-285750" algn="ctr"/>
            <a:endParaRPr lang="en-US" sz="1400" dirty="0"/>
          </a:p>
          <a:p>
            <a:pPr marL="285750" indent="-285750" algn="ctr"/>
            <a:endParaRPr lang="en-US" sz="1400" dirty="0"/>
          </a:p>
          <a:p>
            <a:pPr marL="285750" indent="-285750" algn="ctr"/>
            <a:endParaRPr sz="1400" dirty="0"/>
          </a:p>
        </p:txBody>
      </p:sp>
      <p:grpSp>
        <p:nvGrpSpPr>
          <p:cNvPr id="163" name="Google Shape;163;p21"/>
          <p:cNvGrpSpPr/>
          <p:nvPr/>
        </p:nvGrpSpPr>
        <p:grpSpPr>
          <a:xfrm rot="-587338">
            <a:off x="3820441" y="2313751"/>
            <a:ext cx="604273" cy="604239"/>
            <a:chOff x="576250" y="4319400"/>
            <a:chExt cx="442075" cy="442050"/>
          </a:xfrm>
        </p:grpSpPr>
        <p:sp>
          <p:nvSpPr>
            <p:cNvPr id="164" name="Google Shape;164;p21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2946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2946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2946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2946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" name="Google Shape;168;p21"/>
          <p:cNvSpPr/>
          <p:nvPr/>
        </p:nvSpPr>
        <p:spPr>
          <a:xfrm>
            <a:off x="3555314" y="991872"/>
            <a:ext cx="229724" cy="21934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A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1"/>
          <p:cNvSpPr/>
          <p:nvPr/>
        </p:nvSpPr>
        <p:spPr>
          <a:xfrm rot="2697369">
            <a:off x="5069196" y="2114882"/>
            <a:ext cx="348744" cy="3329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A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1"/>
          <p:cNvSpPr/>
          <p:nvPr/>
        </p:nvSpPr>
        <p:spPr>
          <a:xfrm>
            <a:off x="5345087" y="1924787"/>
            <a:ext cx="139684" cy="13341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A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1"/>
          <p:cNvSpPr/>
          <p:nvPr/>
        </p:nvSpPr>
        <p:spPr>
          <a:xfrm rot="1280130">
            <a:off x="3396157" y="1653523"/>
            <a:ext cx="139667" cy="13340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A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CEFA27-10DD-423B-8B6E-C71472E2C383}"/>
              </a:ext>
            </a:extLst>
          </p:cNvPr>
          <p:cNvSpPr txBox="1"/>
          <p:nvPr/>
        </p:nvSpPr>
        <p:spPr>
          <a:xfrm>
            <a:off x="467544" y="411510"/>
            <a:ext cx="7848872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APM ARDUCOPTER is used in drone designing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simple plant seeding mechanism is introduced to drop seeds manually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mainly operates in three modes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1.Stable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2.Altitude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3.Position &amp;Hold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 it can be extended  to autonomous mode           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77681" y="536700"/>
            <a:ext cx="5218800" cy="4792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Requirement , Project Statement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3CE8B6-89ED-4E22-8A51-90D360F7E211}"/>
              </a:ext>
            </a:extLst>
          </p:cNvPr>
          <p:cNvSpPr/>
          <p:nvPr/>
        </p:nvSpPr>
        <p:spPr>
          <a:xfrm>
            <a:off x="732246" y="568772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9A211B-371F-454B-B556-A7CE8B43DBFA}"/>
              </a:ext>
            </a:extLst>
          </p:cNvPr>
          <p:cNvSpPr/>
          <p:nvPr/>
        </p:nvSpPr>
        <p:spPr>
          <a:xfrm>
            <a:off x="732246" y="1537754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F796F3-31FA-4E61-AC2E-741E4AF20268}"/>
              </a:ext>
            </a:extLst>
          </p:cNvPr>
          <p:cNvSpPr/>
          <p:nvPr/>
        </p:nvSpPr>
        <p:spPr>
          <a:xfrm>
            <a:off x="735289" y="2495788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8E28CF-51A6-46A5-B3C0-74259DA5DC45}"/>
              </a:ext>
            </a:extLst>
          </p:cNvPr>
          <p:cNvSpPr/>
          <p:nvPr/>
        </p:nvSpPr>
        <p:spPr>
          <a:xfrm>
            <a:off x="735289" y="3508058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8F6A00-3C85-4DD9-A96B-DFCC42DE4179}"/>
              </a:ext>
            </a:extLst>
          </p:cNvPr>
          <p:cNvSpPr/>
          <p:nvPr/>
        </p:nvSpPr>
        <p:spPr>
          <a:xfrm>
            <a:off x="735289" y="4512119"/>
            <a:ext cx="1584176" cy="4792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38429B-2D3C-490B-BF58-F0F4C58AA24A}"/>
              </a:ext>
            </a:extLst>
          </p:cNvPr>
          <p:cNvSpPr txBox="1"/>
          <p:nvPr/>
        </p:nvSpPr>
        <p:spPr>
          <a:xfrm>
            <a:off x="3408309" y="1534359"/>
            <a:ext cx="4316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Block Diagram , Frame &amp; propellers design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EB25A1A-E899-45AD-833A-D4D52C0EA8CC}"/>
              </a:ext>
            </a:extLst>
          </p:cNvPr>
          <p:cNvSpPr txBox="1"/>
          <p:nvPr/>
        </p:nvSpPr>
        <p:spPr>
          <a:xfrm>
            <a:off x="3491880" y="2495788"/>
            <a:ext cx="3888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Drone and seed dropping mechanism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C06451E-23DA-4E58-A3A8-CD4D06ACAC3A}"/>
              </a:ext>
            </a:extLst>
          </p:cNvPr>
          <p:cNvSpPr txBox="1"/>
          <p:nvPr/>
        </p:nvSpPr>
        <p:spPr>
          <a:xfrm>
            <a:off x="3477681" y="3504431"/>
            <a:ext cx="3888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Connecting both the seed and drone mechanism for testing</a:t>
            </a:r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674FB559-1DE4-4B74-BBD5-BF4AF183F330}"/>
              </a:ext>
            </a:extLst>
          </p:cNvPr>
          <p:cNvSpPr/>
          <p:nvPr/>
        </p:nvSpPr>
        <p:spPr>
          <a:xfrm>
            <a:off x="1414185" y="1055129"/>
            <a:ext cx="216024" cy="47923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A986B55D-202F-493A-A719-7ADD8FE0F135}"/>
              </a:ext>
            </a:extLst>
          </p:cNvPr>
          <p:cNvSpPr/>
          <p:nvPr/>
        </p:nvSpPr>
        <p:spPr>
          <a:xfrm>
            <a:off x="1419365" y="2031237"/>
            <a:ext cx="216024" cy="47923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65784615-6194-48EB-A289-580E289F7973}"/>
              </a:ext>
            </a:extLst>
          </p:cNvPr>
          <p:cNvSpPr/>
          <p:nvPr/>
        </p:nvSpPr>
        <p:spPr>
          <a:xfrm>
            <a:off x="1419365" y="3003522"/>
            <a:ext cx="216024" cy="47923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3AB562BC-0C05-4106-A02D-44D15EDC3512}"/>
              </a:ext>
            </a:extLst>
          </p:cNvPr>
          <p:cNvSpPr/>
          <p:nvPr/>
        </p:nvSpPr>
        <p:spPr>
          <a:xfrm>
            <a:off x="1419365" y="4012595"/>
            <a:ext cx="216024" cy="47923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0223023-B7F1-40C9-BC10-3007264788B1}"/>
              </a:ext>
            </a:extLst>
          </p:cNvPr>
          <p:cNvSpPr txBox="1"/>
          <p:nvPr/>
        </p:nvSpPr>
        <p:spPr>
          <a:xfrm>
            <a:off x="3407904" y="4512119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Trying to Implement in farming practices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66E435-D3AE-4196-8396-C9853D94A745}"/>
              </a:ext>
            </a:extLst>
          </p:cNvPr>
          <p:cNvSpPr txBox="1"/>
          <p:nvPr/>
        </p:nvSpPr>
        <p:spPr>
          <a:xfrm>
            <a:off x="2702703" y="41248"/>
            <a:ext cx="3384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LIFE CYCLE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8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" grpId="0"/>
      <p:bldP spid="2" grpId="0" animBg="1"/>
      <p:bldP spid="5" grpId="0" animBg="1"/>
      <p:bldP spid="6" grpId="0" animBg="1"/>
      <p:bldP spid="7" grpId="0" animBg="1"/>
      <p:bldP spid="8" grpId="0" animBg="1"/>
      <p:bldP spid="24" grpId="0"/>
      <p:bldP spid="25" grpId="0"/>
      <p:bldP spid="31" grpId="0"/>
      <p:bldP spid="36" grpId="0" animBg="1"/>
      <p:bldP spid="38" grpId="0" animBg="1"/>
      <p:bldP spid="39" grpId="0" animBg="1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280317" y="1001281"/>
            <a:ext cx="3692400" cy="33311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bg1"/>
                </a:solidFill>
              </a:rPr>
              <a:t>DRONE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bg1"/>
                </a:solidFill>
              </a:rPr>
              <a:t> PLANT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bg1"/>
                </a:solidFill>
              </a:rPr>
              <a:t> SEEDER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5</a:t>
            </a:fld>
            <a:endParaRPr>
              <a:solidFill>
                <a:srgbClr val="294667"/>
              </a:solidFill>
            </a:endParaRPr>
          </a:p>
        </p:txBody>
      </p:sp>
      <p:grpSp>
        <p:nvGrpSpPr>
          <p:cNvPr id="188" name="Google Shape;188;p23"/>
          <p:cNvGrpSpPr/>
          <p:nvPr/>
        </p:nvGrpSpPr>
        <p:grpSpPr>
          <a:xfrm>
            <a:off x="6311126" y="2106716"/>
            <a:ext cx="1097788" cy="913792"/>
            <a:chOff x="1247825" y="322750"/>
            <a:chExt cx="443300" cy="369000"/>
          </a:xfrm>
        </p:grpSpPr>
        <p:sp>
          <p:nvSpPr>
            <p:cNvPr id="189" name="Google Shape;189;p23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A46DFAAF-A2E2-4A52-ABD0-CF490D9D9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0"/>
            <a:ext cx="4572000" cy="5143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813A22-3683-44E7-9CE6-977CE32B6E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414635" y="267494"/>
            <a:ext cx="8280920" cy="4536315"/>
          </a:xfrm>
          <a:prstGeom prst="rect">
            <a:avLst/>
          </a:prstGeom>
        </p:spPr>
      </p:pic>
      <p:sp>
        <p:nvSpPr>
          <p:cNvPr id="7" name="Google Shape;319;p37">
            <a:extLst>
              <a:ext uri="{FF2B5EF4-FFF2-40B4-BE49-F238E27FC236}">
                <a16:creationId xmlns:a16="http://schemas.microsoft.com/office/drawing/2014/main" id="{3F90B937-2B5D-48A9-BFE3-A7491422CA2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555095" y="4511759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8" name="Google Shape;320;p37">
            <a:extLst>
              <a:ext uri="{FF2B5EF4-FFF2-40B4-BE49-F238E27FC236}">
                <a16:creationId xmlns:a16="http://schemas.microsoft.com/office/drawing/2014/main" id="{E06F6E09-151D-49A7-AA15-B8B4F867DD4A}"/>
              </a:ext>
            </a:extLst>
          </p:cNvPr>
          <p:cNvSpPr txBox="1">
            <a:spLocks/>
          </p:cNvSpPr>
          <p:nvPr/>
        </p:nvSpPr>
        <p:spPr>
          <a:xfrm>
            <a:off x="-2268760" y="2955439"/>
            <a:ext cx="9036496" cy="1058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n-US" sz="4400" dirty="0">
                <a:solidFill>
                  <a:schemeClr val="bg1"/>
                </a:solidFill>
              </a:rPr>
              <a:t>Thanks!</a:t>
            </a:r>
          </a:p>
        </p:txBody>
      </p:sp>
      <p:sp>
        <p:nvSpPr>
          <p:cNvPr id="9" name="Google Shape;321;p37">
            <a:extLst>
              <a:ext uri="{FF2B5EF4-FFF2-40B4-BE49-F238E27FC236}">
                <a16:creationId xmlns:a16="http://schemas.microsoft.com/office/drawing/2014/main" id="{8A567178-24CC-4D5F-B80F-A918EF40347E}"/>
              </a:ext>
            </a:extLst>
          </p:cNvPr>
          <p:cNvSpPr txBox="1">
            <a:spLocks/>
          </p:cNvSpPr>
          <p:nvPr/>
        </p:nvSpPr>
        <p:spPr>
          <a:xfrm>
            <a:off x="3059832" y="3419115"/>
            <a:ext cx="6594475" cy="164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Font typeface="Open Sans"/>
              <a:buNone/>
            </a:pPr>
            <a:r>
              <a:rPr lang="en-US" sz="1600" b="1" dirty="0">
                <a:solidFill>
                  <a:srgbClr val="FFFFFF"/>
                </a:solidFill>
              </a:rPr>
              <a:t>Any questions?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FFFFFF"/>
                </a:solidFill>
              </a:rPr>
              <a:t>Find me at @Raghu Veera Phani Shankar &amp; </a:t>
            </a:r>
            <a:r>
              <a:rPr lang="en-US" u="sng" dirty="0">
                <a:solidFill>
                  <a:srgbClr val="FFFF00"/>
                </a:solidFill>
              </a:rPr>
              <a:t>raghuveeraphanishankar0303@gmail.com</a:t>
            </a:r>
            <a:endParaRPr lang="en-US" sz="1600" u="sng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20A97-00B3-4918-A79A-33CA29B891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4730" y="195298"/>
            <a:ext cx="2542817" cy="21190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Emilia template">
  <a:themeElements>
    <a:clrScheme name="Custom 2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000000"/>
      </a:accent1>
      <a:accent2>
        <a:srgbClr val="FFD70D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1496</TotalTime>
  <Words>194</Words>
  <Application>Microsoft Office PowerPoint</Application>
  <PresentationFormat>On-screen Show (16:9)</PresentationFormat>
  <Paragraphs>66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Merriweather</vt:lpstr>
      <vt:lpstr>Arial</vt:lpstr>
      <vt:lpstr>Open Sans</vt:lpstr>
      <vt:lpstr>Times New Roman</vt:lpstr>
      <vt:lpstr>Algerian</vt:lpstr>
      <vt:lpstr>Emilia template</vt:lpstr>
      <vt:lpstr>Drone Plant Seeder</vt:lpstr>
      <vt:lpstr>PowerPoint Presentation</vt:lpstr>
      <vt:lpstr>PowerPoint Presentation</vt:lpstr>
      <vt:lpstr>Project Requirement , Project Statement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ASUS</dc:creator>
  <cp:lastModifiedBy>Raghu veera phani shankar Vuta</cp:lastModifiedBy>
  <cp:revision>57</cp:revision>
  <dcterms:modified xsi:type="dcterms:W3CDTF">2019-06-14T11:59:49Z</dcterms:modified>
</cp:coreProperties>
</file>